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7PQd9dbnVGxPlSfAxu0teUDVO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E01-875C-478B-823F-490FCF731995}" v="13" dt="2022-06-09T04:26:22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afiq Azman" userId="4feadba5612abbdf" providerId="LiveId" clId="{ACC23E01-875C-478B-823F-490FCF731995}"/>
    <pc:docChg chg="custSel modSld">
      <pc:chgData name="Syafiq Azman" userId="4feadba5612abbdf" providerId="LiveId" clId="{ACC23E01-875C-478B-823F-490FCF731995}" dt="2022-06-09T04:26:55.102" v="91" actId="27636"/>
      <pc:docMkLst>
        <pc:docMk/>
      </pc:docMkLst>
      <pc:sldChg chg="modSp mod modNotes">
        <pc:chgData name="Syafiq Azman" userId="4feadba5612abbdf" providerId="LiveId" clId="{ACC23E01-875C-478B-823F-490FCF731995}" dt="2022-06-09T04:26:55.102" v="91" actId="27636"/>
        <pc:sldMkLst>
          <pc:docMk/>
          <pc:sldMk cId="0" sldId="256"/>
        </pc:sldMkLst>
        <pc:spChg chg="mod">
          <ac:chgData name="Syafiq Azman" userId="4feadba5612abbdf" providerId="LiveId" clId="{ACC23E01-875C-478B-823F-490FCF731995}" dt="2022-06-09T04:26:22.638" v="14" actId="20577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Syafiq Azman" userId="4feadba5612abbdf" providerId="LiveId" clId="{ACC23E01-875C-478B-823F-490FCF731995}" dt="2022-06-09T04:26:55.102" v="91" actId="27636"/>
          <ac:spMkLst>
            <pc:docMk/>
            <pc:sldMk cId="0" sldId="256"/>
            <ac:spMk id="121" creationId="{00000000-0000-0000-0000-000000000000}"/>
          </ac:spMkLst>
        </pc:spChg>
      </pc:sldChg>
      <pc:sldChg chg="modSp mod">
        <pc:chgData name="Syafiq Azman" userId="4feadba5612abbdf" providerId="LiveId" clId="{ACC23E01-875C-478B-823F-490FCF731995}" dt="2022-06-09T04:26:18.604" v="1" actId="27636"/>
        <pc:sldMkLst>
          <pc:docMk/>
          <pc:sldMk cId="0" sldId="259"/>
        </pc:sldMkLst>
        <pc:spChg chg="mod">
          <ac:chgData name="Syafiq Azman" userId="4feadba5612abbdf" providerId="LiveId" clId="{ACC23E01-875C-478B-823F-490FCF731995}" dt="2022-06-09T04:26:18.604" v="1" actId="27636"/>
          <ac:spMkLst>
            <pc:docMk/>
            <pc:sldMk cId="0" sldId="259"/>
            <ac:spMk id="140" creationId="{00000000-0000-0000-0000-000000000000}"/>
          </ac:spMkLst>
        </pc:spChg>
      </pc:sldChg>
      <pc:sldChg chg="modSp mod">
        <pc:chgData name="Syafiq Azman" userId="4feadba5612abbdf" providerId="LiveId" clId="{ACC23E01-875C-478B-823F-490FCF731995}" dt="2022-06-09T04:26:18.614" v="2" actId="27636"/>
        <pc:sldMkLst>
          <pc:docMk/>
          <pc:sldMk cId="0" sldId="272"/>
        </pc:sldMkLst>
        <pc:spChg chg="mod">
          <ac:chgData name="Syafiq Azman" userId="4feadba5612abbdf" providerId="LiveId" clId="{ACC23E01-875C-478B-823F-490FCF731995}" dt="2022-06-09T04:26:18.614" v="2" actId="27636"/>
          <ac:spMkLst>
            <pc:docMk/>
            <pc:sldMk cId="0" sldId="272"/>
            <ac:spMk id="23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29925c54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329925c54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29925c54a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329925c54a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9925c54a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329925c54a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29925c54a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329925c54a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29925c54a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329925c54a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29925c54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329925c54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29925c54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329925c54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29925c54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329925c5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example query table for doctor strange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the scores, sorted by descending order and limit by 3 so can see the top 3 recommendations as well as his workout partner which is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29925c54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doctor strange is partner with black widow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black widow is partner with hulk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281" name="Google Shape;281;g1329925c54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black panther is partner with iron man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captain america is partner with wasp</a:t>
            </a: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29925c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iron man is partner with shuri</a:t>
            </a:r>
            <a:endParaRPr/>
          </a:p>
        </p:txBody>
      </p:sp>
      <p:sp>
        <p:nvSpPr>
          <p:cNvPr id="295" name="Google Shape;295;g1329925c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thor is partner with shuri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ant man partner with shuri</a:t>
            </a:r>
            <a:endParaRPr/>
          </a:p>
        </p:txBody>
      </p:sp>
      <p:sp>
        <p:nvSpPr>
          <p:cNvPr id="301" name="Google Shape;3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wasp and maria &amp; shuri and okoye are same partners with each others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Insights: Shuri is the highest workout partner that was recommended for other avengers, Shuri is partner for Okoye, Iron man, ant man, thor, she is the most compatible as a workout partner in the avengers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29925c54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329925c54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29925c54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329925c54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29925c54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329925c54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29925c54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okoye does not have workout type relationship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captain america no eating goal</a:t>
            </a:r>
            <a:endParaRPr/>
          </a:p>
        </p:txBody>
      </p:sp>
      <p:sp>
        <p:nvSpPr>
          <p:cNvPr id="163" name="Google Shape;163;g1329925c54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9925c54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maria hill no workout type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70" name="Google Shape;170;g1329925c54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29925c54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black panther no eating goal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29925c54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0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0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8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8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9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9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2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5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7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7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" name="Google Shape;118;p1" descr="A group of people in clothing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7507" r="20024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7848600" y="1262657"/>
            <a:ext cx="434340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4800" dirty="0"/>
              <a:t>Avengers -</a:t>
            </a:r>
            <a:br>
              <a:rPr lang="en-US" sz="4800" dirty="0"/>
            </a:br>
            <a:r>
              <a:rPr lang="en-US" sz="4400" dirty="0"/>
              <a:t>Fitness Recommender </a:t>
            </a:r>
            <a:endParaRPr dirty="0"/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AU" sz="2000" dirty="0"/>
              <a:t>Author: Syafiq Azman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AU" sz="2000" dirty="0"/>
              <a:t>Contact: 0478664878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AU" sz="2000" dirty="0"/>
              <a:t>Email: syafiqazmn@gmail.com</a:t>
            </a:r>
            <a:endParaRPr sz="2000" dirty="0"/>
          </a:p>
        </p:txBody>
      </p:sp>
      <p:sp>
        <p:nvSpPr>
          <p:cNvPr id="122" name="Google Shape;122;p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600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Avengers and their fitness programs </a:t>
            </a:r>
            <a:endParaRPr sz="3500"/>
          </a:p>
        </p:txBody>
      </p:sp>
      <p:pic>
        <p:nvPicPr>
          <p:cNvPr id="187" name="Google Shape;18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5" y="2308925"/>
            <a:ext cx="606447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250" y="2308925"/>
            <a:ext cx="5724349" cy="4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600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194" name="Google Shape;19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600" y="2197875"/>
            <a:ext cx="5714100" cy="43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00" y="2197875"/>
            <a:ext cx="5569025" cy="43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29925c54a_3_8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201" name="Google Shape;201;g1329925c54a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00" y="2083775"/>
            <a:ext cx="5684701" cy="46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329925c54a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100" y="2125088"/>
            <a:ext cx="5569026" cy="45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29925c54a_3_14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208" name="Google Shape;208;g1329925c54a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675" y="2981475"/>
            <a:ext cx="4591050" cy="24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329925c54a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25" y="2218175"/>
            <a:ext cx="5846275" cy="4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29925c54a_3_18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215" name="Google Shape;215;g1329925c54a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5" y="2190150"/>
            <a:ext cx="5879325" cy="4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329925c54a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175" y="2190150"/>
            <a:ext cx="5581875" cy="4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9925c54a_3_22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222" name="Google Shape;222;g1329925c54a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" y="2214475"/>
            <a:ext cx="5631425" cy="44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329925c54a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175" y="2135263"/>
            <a:ext cx="5584875" cy="4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29925c54a_3_26"/>
          <p:cNvSpPr txBox="1">
            <a:spLocks noGrp="1"/>
          </p:cNvSpPr>
          <p:nvPr>
            <p:ph type="title"/>
          </p:nvPr>
        </p:nvSpPr>
        <p:spPr>
          <a:xfrm>
            <a:off x="670560" y="558800"/>
            <a:ext cx="11023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nir"/>
              <a:buNone/>
            </a:pPr>
            <a:r>
              <a:rPr lang="en-US" sz="3500"/>
              <a:t>Avengers and their nutritional supplements </a:t>
            </a:r>
            <a:endParaRPr sz="3500"/>
          </a:p>
        </p:txBody>
      </p:sp>
      <p:pic>
        <p:nvPicPr>
          <p:cNvPr id="229" name="Google Shape;229;g1329925c54a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5" y="2182575"/>
            <a:ext cx="6044600" cy="45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329925c54a_3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650" y="2182575"/>
            <a:ext cx="5555275" cy="44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/>
              <a:t>3. The Avengers – Fitness Personalisation </a:t>
            </a:r>
            <a:endParaRPr/>
          </a:p>
        </p:txBody>
      </p:sp>
      <p:pic>
        <p:nvPicPr>
          <p:cNvPr id="236" name="Google Shape;2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" y="2033025"/>
            <a:ext cx="5986150" cy="48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950" y="2033025"/>
            <a:ext cx="5835200" cy="48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Fitness Personalisation</a:t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5850"/>
            <a:ext cx="6132000" cy="45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325" y="2180025"/>
            <a:ext cx="5730900" cy="45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Fitness Personalisation</a:t>
            </a:r>
            <a:endParaRPr/>
          </a:p>
        </p:txBody>
      </p:sp>
      <p:pic>
        <p:nvPicPr>
          <p:cNvPr id="250" name="Google Shape;2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2900"/>
            <a:ext cx="5840274" cy="4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300" y="2102900"/>
            <a:ext cx="5894526" cy="4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The Relationships</a:t>
            </a:r>
            <a:endParaRPr/>
          </a:p>
        </p:txBody>
      </p:sp>
      <p:pic>
        <p:nvPicPr>
          <p:cNvPr id="129" name="Google Shape;129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62491" y="2224088"/>
            <a:ext cx="7267017" cy="438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29925c54a_0_6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Fitness Personalisation</a:t>
            </a:r>
            <a:endParaRPr/>
          </a:p>
        </p:txBody>
      </p:sp>
      <p:pic>
        <p:nvPicPr>
          <p:cNvPr id="257" name="Google Shape;257;g1329925c54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" y="2175850"/>
            <a:ext cx="6022625" cy="4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329925c54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25" y="2175850"/>
            <a:ext cx="5874749" cy="4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29925c54a_0_6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Fitness Personalisation</a:t>
            </a:r>
            <a:endParaRPr/>
          </a:p>
        </p:txBody>
      </p:sp>
      <p:pic>
        <p:nvPicPr>
          <p:cNvPr id="264" name="Google Shape;264;g1329925c54a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0750"/>
            <a:ext cx="5810700" cy="46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329925c54a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500" y="2090750"/>
            <a:ext cx="5924100" cy="46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29925c54a_0_7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Fitness Personalisation</a:t>
            </a:r>
            <a:endParaRPr/>
          </a:p>
        </p:txBody>
      </p:sp>
      <p:pic>
        <p:nvPicPr>
          <p:cNvPr id="271" name="Google Shape;271;g1329925c54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1750"/>
            <a:ext cx="6168474" cy="44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329925c54a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750" y="2221750"/>
            <a:ext cx="5572849" cy="44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4. The Avengers – Workout Partner(s) </a:t>
            </a:r>
            <a:endParaRPr sz="3600"/>
          </a:p>
        </p:txBody>
      </p:sp>
      <p:pic>
        <p:nvPicPr>
          <p:cNvPr id="278" name="Google Shape;2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800" y="2033016"/>
            <a:ext cx="6620718" cy="482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29925c54a_0_8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4. The Avengers – Workout Partner(s) </a:t>
            </a:r>
            <a:endParaRPr sz="3600"/>
          </a:p>
        </p:txBody>
      </p:sp>
      <p:pic>
        <p:nvPicPr>
          <p:cNvPr id="284" name="Google Shape;284;g1329925c54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18675"/>
            <a:ext cx="5945151" cy="3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329925c54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5150" y="2518675"/>
            <a:ext cx="6246850" cy="3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Workout Partner(s)</a:t>
            </a:r>
            <a:endParaRPr sz="3600"/>
          </a:p>
        </p:txBody>
      </p:sp>
      <p:pic>
        <p:nvPicPr>
          <p:cNvPr id="291" name="Google Shape;2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87250"/>
            <a:ext cx="6238249" cy="39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240" y="2387255"/>
            <a:ext cx="5953760" cy="397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29925c54a_0_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Workout Partner(s) </a:t>
            </a:r>
            <a:endParaRPr sz="3600"/>
          </a:p>
        </p:txBody>
      </p:sp>
      <p:pic>
        <p:nvPicPr>
          <p:cNvPr id="298" name="Google Shape;298;g1329925c54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2575" y="2378250"/>
            <a:ext cx="6246851" cy="3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Workout Partner(s)</a:t>
            </a:r>
            <a:endParaRPr sz="3600"/>
          </a:p>
        </p:txBody>
      </p:sp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01388"/>
            <a:ext cx="6066046" cy="41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6046" y="2401388"/>
            <a:ext cx="6127011" cy="41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Workout Partner(s)</a:t>
            </a:r>
            <a:endParaRPr sz="3600"/>
          </a:p>
        </p:txBody>
      </p:sp>
      <p:pic>
        <p:nvPicPr>
          <p:cNvPr id="311" name="Google Shape;3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120" y="2632544"/>
            <a:ext cx="6030880" cy="378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32545"/>
            <a:ext cx="6161120" cy="378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Q and A</a:t>
            </a:r>
            <a:endParaRPr sz="3600"/>
          </a:p>
        </p:txBody>
      </p:sp>
      <p:pic>
        <p:nvPicPr>
          <p:cNvPr id="318" name="Google Shape;318;p15" descr="#marvel from 177A Bleecker Stre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885" y="2319655"/>
            <a:ext cx="455295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29925c54a_0_10"/>
          <p:cNvSpPr txBox="1">
            <a:spLocks noGrp="1"/>
          </p:cNvSpPr>
          <p:nvPr>
            <p:ph type="title"/>
          </p:nvPr>
        </p:nvSpPr>
        <p:spPr>
          <a:xfrm>
            <a:off x="1139893" y="6580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The Avengers</a:t>
            </a:r>
            <a:endParaRPr/>
          </a:p>
        </p:txBody>
      </p:sp>
      <p:pic>
        <p:nvPicPr>
          <p:cNvPr id="135" name="Google Shape;135;g1329925c54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715" y="2123752"/>
            <a:ext cx="6254575" cy="45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Thank You!</a:t>
            </a:r>
            <a:endParaRPr sz="3600"/>
          </a:p>
        </p:txBody>
      </p:sp>
      <p:pic>
        <p:nvPicPr>
          <p:cNvPr id="324" name="Google Shape;324;p16" descr="A person in a suit with his arms out&#10;&#10;Description automatically generated with low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4692" y="2478088"/>
            <a:ext cx="5910579" cy="369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0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/>
              <a:t>1. The Avengers and their fitness programs </a:t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25" y="2099425"/>
            <a:ext cx="9073950" cy="46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29925c54a_0_8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1. The Avengers and their fitness programs </a:t>
            </a:r>
            <a:endParaRPr/>
          </a:p>
        </p:txBody>
      </p:sp>
      <p:pic>
        <p:nvPicPr>
          <p:cNvPr id="147" name="Google Shape;147;g1329925c54a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4650"/>
            <a:ext cx="6081451" cy="43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329925c54a_0_89"/>
          <p:cNvSpPr txBox="1"/>
          <p:nvPr/>
        </p:nvSpPr>
        <p:spPr>
          <a:xfrm>
            <a:off x="4762950" y="3002425"/>
            <a:ext cx="14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Body Area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g1329925c54a_0_89"/>
          <p:cNvSpPr txBox="1"/>
          <p:nvPr/>
        </p:nvSpPr>
        <p:spPr>
          <a:xfrm>
            <a:off x="4762950" y="4277288"/>
            <a:ext cx="14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Muscle Group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g1329925c54a_0_89"/>
          <p:cNvSpPr txBox="1"/>
          <p:nvPr/>
        </p:nvSpPr>
        <p:spPr>
          <a:xfrm>
            <a:off x="3390300" y="4449875"/>
            <a:ext cx="14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Eating Goal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g1329925c54a_0_89"/>
          <p:cNvSpPr txBox="1"/>
          <p:nvPr/>
        </p:nvSpPr>
        <p:spPr>
          <a:xfrm>
            <a:off x="2728275" y="5234338"/>
            <a:ext cx="14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Workout 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g1329925c54a_0_89"/>
          <p:cNvSpPr txBox="1"/>
          <p:nvPr/>
        </p:nvSpPr>
        <p:spPr>
          <a:xfrm>
            <a:off x="2728275" y="6018825"/>
            <a:ext cx="14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Workout Level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3" name="Google Shape;153;g1329925c54a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425" y="2394650"/>
            <a:ext cx="5653350" cy="4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29925c54a_0_1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Avengers and their fitness programs </a:t>
            </a:r>
            <a:endParaRPr/>
          </a:p>
        </p:txBody>
      </p:sp>
      <p:pic>
        <p:nvPicPr>
          <p:cNvPr id="159" name="Google Shape;159;g1329925c54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5" y="2175825"/>
            <a:ext cx="6357324" cy="45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29925c54a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000" y="2175825"/>
            <a:ext cx="5555076" cy="45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29925c54a_0_2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Avengers and their fitness programs </a:t>
            </a:r>
            <a:endParaRPr/>
          </a:p>
        </p:txBody>
      </p:sp>
      <p:pic>
        <p:nvPicPr>
          <p:cNvPr id="166" name="Google Shape;166;g1329925c54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0" y="2403350"/>
            <a:ext cx="6204950" cy="43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329925c54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125" y="2403350"/>
            <a:ext cx="5682251" cy="43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29925c54a_0_2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Avengers and their fitness programs </a:t>
            </a:r>
            <a:endParaRPr/>
          </a:p>
        </p:txBody>
      </p:sp>
      <p:pic>
        <p:nvPicPr>
          <p:cNvPr id="173" name="Google Shape;173;g1329925c54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5" y="2464150"/>
            <a:ext cx="621710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329925c54a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800" y="2464150"/>
            <a:ext cx="5725276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2000">
              <a:srgbClr val="7030A0"/>
            </a:gs>
            <a:gs pos="100000">
              <a:srgbClr val="B88EC0"/>
            </a:gs>
          </a:gsLst>
          <a:lin ang="2700006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29925c54a_0_4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Avengers and their fitness programs </a:t>
            </a:r>
            <a:endParaRPr/>
          </a:p>
        </p:txBody>
      </p:sp>
      <p:pic>
        <p:nvPicPr>
          <p:cNvPr id="180" name="Google Shape;180;g1329925c54a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3750"/>
            <a:ext cx="5609324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329925c54a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450" y="2123752"/>
            <a:ext cx="6125474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Widescreen</PresentationFormat>
  <Paragraphs>53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Avenir</vt:lpstr>
      <vt:lpstr>Calibri</vt:lpstr>
      <vt:lpstr>AccentBoxVTI</vt:lpstr>
      <vt:lpstr>AccentBoxVTI</vt:lpstr>
      <vt:lpstr>Avengers - Fitness Recommender </vt:lpstr>
      <vt:lpstr>The Relationships</vt:lpstr>
      <vt:lpstr>The Avengers</vt:lpstr>
      <vt:lpstr>1. The Avengers and their fitness programs </vt:lpstr>
      <vt:lpstr>1. The Avengers and their fitness programs </vt:lpstr>
      <vt:lpstr>Avengers and their fitness programs </vt:lpstr>
      <vt:lpstr>Avengers and their fitness programs </vt:lpstr>
      <vt:lpstr>Avengers and their fitness programs </vt:lpstr>
      <vt:lpstr>Avengers and their fitness programs </vt:lpstr>
      <vt:lpstr>Avengers and their fitness programs </vt:lpstr>
      <vt:lpstr>Avengers and their nutritional supplements </vt:lpstr>
      <vt:lpstr>Avengers and their nutritional supplements </vt:lpstr>
      <vt:lpstr>Avengers and their nutritional supplements </vt:lpstr>
      <vt:lpstr>Avengers and their nutritional supplements </vt:lpstr>
      <vt:lpstr>Avengers and their nutritional supplements </vt:lpstr>
      <vt:lpstr>Avengers and their nutritional supplements </vt:lpstr>
      <vt:lpstr>3. The Avengers – Fitness Personalisation </vt:lpstr>
      <vt:lpstr>Fitness Personalisation</vt:lpstr>
      <vt:lpstr>Fitness Personalisation</vt:lpstr>
      <vt:lpstr>Fitness Personalisation</vt:lpstr>
      <vt:lpstr>Fitness Personalisation</vt:lpstr>
      <vt:lpstr>Fitness Personalisation</vt:lpstr>
      <vt:lpstr>4. The Avengers – Workout Partner(s) </vt:lpstr>
      <vt:lpstr>4. The Avengers – Workout Partner(s) </vt:lpstr>
      <vt:lpstr>Workout Partner(s)</vt:lpstr>
      <vt:lpstr>Workout Partner(s) </vt:lpstr>
      <vt:lpstr>Workout Partner(s)</vt:lpstr>
      <vt:lpstr>Workout Partner(s)</vt:lpstr>
      <vt:lpstr>Q and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Avengers - Fitness Recommender </dc:title>
  <dc:creator>Syafiq Azman</dc:creator>
  <cp:lastModifiedBy>Syafiq Azman</cp:lastModifiedBy>
  <cp:revision>1</cp:revision>
  <dcterms:created xsi:type="dcterms:W3CDTF">2022-06-06T16:17:27Z</dcterms:created>
  <dcterms:modified xsi:type="dcterms:W3CDTF">2022-06-09T04:27:00Z</dcterms:modified>
</cp:coreProperties>
</file>